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g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ppt/media/image29.jpg" ContentType="image/jpg"/>
  <Override PartName="/ppt/media/image30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</p:sldIdLst>
  <p:sldSz cx="7556500" cy="10680700"/>
  <p:notesSz cx="7556500" cy="10680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229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928" y="3311017"/>
            <a:ext cx="6425184" cy="224294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856" y="5981192"/>
            <a:ext cx="5291327" cy="26701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952" y="2456561"/>
            <a:ext cx="3288182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2905" y="2456561"/>
            <a:ext cx="3288182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952" y="427227"/>
            <a:ext cx="6803135" cy="170891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952" y="2456561"/>
            <a:ext cx="6803135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0073" y="9933051"/>
            <a:ext cx="2418892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952" y="9933051"/>
            <a:ext cx="1738579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2509" y="9933051"/>
            <a:ext cx="1738579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1"/>
          <p:cNvSpPr txBox="1">
            <a:spLocks/>
          </p:cNvSpPr>
          <p:nvPr/>
        </p:nvSpPr>
        <p:spPr>
          <a:xfrm>
            <a:off x="730249" y="2749550"/>
            <a:ext cx="621474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227580" algn="l"/>
                <a:tab pos="3016250" algn="l"/>
              </a:tabLst>
            </a:pPr>
            <a:r>
              <a:rPr lang="en-US" sz="4300" spc="-5" dirty="0" smtClean="0"/>
              <a:t>Electrical Circuit-II</a:t>
            </a:r>
            <a:endParaRPr lang="en-US" sz="4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84" y="158750"/>
            <a:ext cx="1943371" cy="1886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" y="158750"/>
            <a:ext cx="2152650" cy="2124075"/>
          </a:xfrm>
          <a:prstGeom prst="rect">
            <a:avLst/>
          </a:prstGeom>
        </p:spPr>
      </p:pic>
      <p:sp>
        <p:nvSpPr>
          <p:cNvPr id="6" name="object 11"/>
          <p:cNvSpPr txBox="1">
            <a:spLocks/>
          </p:cNvSpPr>
          <p:nvPr/>
        </p:nvSpPr>
        <p:spPr>
          <a:xfrm>
            <a:off x="730249" y="4134857"/>
            <a:ext cx="621474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006699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  <a:tabLst>
                <a:tab pos="2227580" algn="l"/>
                <a:tab pos="3016250" algn="l"/>
              </a:tabLst>
            </a:pPr>
            <a:r>
              <a:rPr lang="en-US" sz="4300" kern="0" spc="-5" dirty="0" smtClean="0"/>
              <a:t>12</a:t>
            </a:r>
            <a:r>
              <a:rPr lang="en-US" sz="4300" kern="0" spc="-5" baseline="30000" dirty="0" smtClean="0"/>
              <a:t>th</a:t>
            </a:r>
            <a:r>
              <a:rPr lang="en-US" sz="4300" kern="0" spc="-5" dirty="0" smtClean="0"/>
              <a:t> </a:t>
            </a:r>
            <a:r>
              <a:rPr lang="en-US" sz="4300" kern="0" spc="-5" dirty="0" smtClean="0"/>
              <a:t>Lecture</a:t>
            </a:r>
            <a:endParaRPr lang="en-US" sz="4300" kern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</Words>
  <Application>Microsoft Office PowerPoint</Application>
  <PresentationFormat>Custom</PresentationFormat>
  <Paragraphs>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Comp_Eng_1</dc:creator>
  <cp:lastModifiedBy>engineer</cp:lastModifiedBy>
  <cp:revision>3</cp:revision>
  <dcterms:created xsi:type="dcterms:W3CDTF">2018-11-11T08:44:28Z</dcterms:created>
  <dcterms:modified xsi:type="dcterms:W3CDTF">2018-11-11T06:22:34Z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2018-11-11T00:00:00Z</vt:filetime>
  </property>
  <property fmtid="{D5CDD505-2E9C-101B-9397-08002B2CF9AE}" pid="3" name="LastSaved">
    <vt:filetime>2018-11-11T00:00:00Z</vt:filetime>
  </property>
</Properties>
</file>